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5" roundtripDataSignature="AMtx7mhkb2V4jTwx752y1vrz2dc4yIFf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font" Target="fonts/RobotoMedium-bold.fntdata"/><Relationship Id="rId44" Type="http://schemas.openxmlformats.org/officeDocument/2006/relationships/font" Target="fonts/RobotoMono-boldItalic.fntdata"/><Relationship Id="rId21" Type="http://schemas.openxmlformats.org/officeDocument/2006/relationships/font" Target="fonts/RobotoMedium-regular.fntdata"/><Relationship Id="rId43" Type="http://schemas.openxmlformats.org/officeDocument/2006/relationships/font" Target="fonts/RobotoMono-italic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font" Target="fonts/RobotoSlab-regular.fntdata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HelveticaNeueLight-italic.fntdata"/><Relationship Id="rId16" Type="http://schemas.openxmlformats.org/officeDocument/2006/relationships/font" Target="fonts/RobotoSlab-bold.fntdata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d94a37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1d94a37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1d94a372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1d94a372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18c88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d18c88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d18c880a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9d18c880a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1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903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RANK(), DENSE_RANK() AND ROW_NUMBER()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RANK()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DENSE_RANK()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ROW_NUMBER()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RANK()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“window function” allow us to get add another column to our query showing the ranking of elements in our query according to the column selected in the window.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if there is a tie, the “tied” elements will share the same rank and consecutives will have the rank incremented according to row number.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rank() over (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'Rank'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bank.loan;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A3, A4, rank() over (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partition by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A3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A4 desc) as 'Rank'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bank.district;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1d94a3725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DENSE_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RANK()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1d94a3725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1d94a3725_0_1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“window function” allow us to get add another column to our query showing the ranking of elements in our query according to the column selected in the window.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if there is a tie, the “tied” elements will share the same rank But consecutive will have the rank correctly fixed.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rank() over(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asc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'RANK'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dense_rank() over(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asc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'RANK'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1d94a3725_0_3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ROW_NUMBER()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1d94a3725_0_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1d94a3725_0_3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“window function” allow us to get another additional column in the resulting query with the row number.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row_number() over (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'Row Number'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bank.loan;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18c880a4_0_0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RANK()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vs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DENSE_RANK()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d18c880a4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18c880a4_0_0"/>
          <p:cNvSpPr txBox="1"/>
          <p:nvPr/>
        </p:nvSpPr>
        <p:spPr>
          <a:xfrm>
            <a:off x="707225" y="1293025"/>
            <a:ext cx="37458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status, duration, amount,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rank()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 (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partition by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duration desc) as 'Rank'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bank.loan;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g9d18c880a4_0_0"/>
          <p:cNvSpPr txBox="1"/>
          <p:nvPr/>
        </p:nvSpPr>
        <p:spPr>
          <a:xfrm>
            <a:off x="4822025" y="1293025"/>
            <a:ext cx="37458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status, duration, amount,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dense_rank()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over (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partition by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duration desc) as 'Rank'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bank.loan;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g9d18c880a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113" y="2788438"/>
            <a:ext cx="267652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9d18c880a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5413" y="2797963"/>
            <a:ext cx="2657475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g9d18c880a4_0_0"/>
          <p:cNvCxnSpPr/>
          <p:nvPr/>
        </p:nvCxnSpPr>
        <p:spPr>
          <a:xfrm rot="10800000">
            <a:off x="4536275" y="1452650"/>
            <a:ext cx="0" cy="319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d18c880a4_0_6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GOOD, THE BAD AND THE UGLY.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g9d18c880a4_0_6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9d18c880a4_0_6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status, duration, amount, </a:t>
            </a:r>
            <a:r>
              <a:rPr b="1" i="0" lang="en" sz="1500" u="none" cap="none" strike="noStrike">
                <a:solidFill>
                  <a:srgbClr val="93C47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rank()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over 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partition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duration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as 'Rank', </a:t>
            </a:r>
            <a:r>
              <a:rPr b="1" i="0" lang="en" sz="1500" u="none" cap="none" strike="noStrike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dense_rank()</a:t>
            </a:r>
            <a:r>
              <a:rPr b="0" i="0" lang="en" sz="1500" u="none" cap="none" strike="noStrike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 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partition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duration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as 'Dense Rank',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row_number()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over 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partition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duration desc) as 'Row number'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bank.loan;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g9d18c880a4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4088" y="2740813"/>
            <a:ext cx="44291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